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2" r:id="rId10"/>
    <p:sldId id="268" r:id="rId11"/>
    <p:sldId id="263" r:id="rId12"/>
    <p:sldId id="264" r:id="rId13"/>
    <p:sldId id="269" r:id="rId14"/>
    <p:sldId id="270" r:id="rId15"/>
    <p:sldId id="27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9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01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1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2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8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4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69E0-633D-438A-767A-29B56BE17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Báo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9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8AB5F-0C6D-D49C-7892-2E9247D83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Nguyễn Thành Đạt</a:t>
            </a:r>
          </a:p>
        </p:txBody>
      </p:sp>
    </p:spTree>
    <p:extLst>
      <p:ext uri="{BB962C8B-B14F-4D97-AF65-F5344CB8AC3E}">
        <p14:creationId xmlns:p14="http://schemas.microsoft.com/office/powerpoint/2010/main" val="906580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296C4-887D-4E60-5561-0EBCE158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93DA-A37B-733D-66B8-70A8636E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50" y="2622482"/>
            <a:ext cx="60257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33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0DD66-95FB-EB36-DC55-765824E5E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31F-885F-89A7-CA02-24320768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7943-E15C-4F65-7A73-1877DF969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ngoại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cảnh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</a:rPr>
              <a:t>Trời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mưa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bão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bù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vướng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lịch</a:t>
            </a:r>
            <a:r>
              <a:rPr lang="en-US" sz="2800" dirty="0">
                <a:latin typeface="Arial" panose="020B0604020202020204" pitchFamily="34" charset="0"/>
              </a:rPr>
              <a:t>, …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</a:rPr>
              <a:t> =&gt;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chậm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chuyên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môn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</a:p>
          <a:p>
            <a:r>
              <a:rPr lang="en-US" sz="2800" dirty="0">
                <a:latin typeface="Arial" panose="020B0604020202020204" pitchFamily="34" charset="0"/>
              </a:rPr>
              <a:t>+ Các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module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logic </a:t>
            </a:r>
            <a:r>
              <a:rPr lang="en-US" sz="2800" dirty="0" err="1">
                <a:latin typeface="Arial" panose="020B0604020202020204" pitchFamily="34" charset="0"/>
              </a:rPr>
              <a:t>bị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sai</a:t>
            </a:r>
            <a:r>
              <a:rPr lang="en-US" sz="2800" dirty="0">
                <a:latin typeface="Arial" panose="020B0604020202020204" pitchFamily="34" charset="0"/>
              </a:rPr>
              <a:t>: =&gt; Trao </a:t>
            </a:r>
            <a:r>
              <a:rPr lang="en-US" sz="2800" dirty="0" err="1">
                <a:latin typeface="Arial" panose="020B0604020202020204" pitchFamily="34" charset="0"/>
              </a:rPr>
              <a:t>đổi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anh</a:t>
            </a:r>
            <a:r>
              <a:rPr lang="en-US" sz="2800" dirty="0">
                <a:latin typeface="Arial" panose="020B0604020202020204" pitchFamily="34" charset="0"/>
              </a:rPr>
              <a:t> Tuấn </a:t>
            </a:r>
            <a:r>
              <a:rPr lang="en-US" sz="2800" dirty="0" err="1">
                <a:latin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bạn</a:t>
            </a:r>
            <a:r>
              <a:rPr lang="en-US" sz="2800" dirty="0">
                <a:latin typeface="Arial" panose="020B0604020202020204" pitchFamily="34" charset="0"/>
              </a:rPr>
              <a:t> Tú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tìm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khắc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phục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+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FPGA: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FPGA, </a:t>
            </a:r>
            <a:r>
              <a:rPr lang="en-US" sz="2800" dirty="0" err="1">
                <a:latin typeface="Arial" panose="020B0604020202020204" pitchFamily="34" charset="0"/>
              </a:rPr>
              <a:t>xuất</a:t>
            </a:r>
            <a:r>
              <a:rPr lang="en-US" sz="2800" dirty="0">
                <a:latin typeface="Arial" panose="020B0604020202020204" pitchFamily="34" charset="0"/>
              </a:rPr>
              <a:t> file bitstream,… =&gt; </a:t>
            </a:r>
            <a:r>
              <a:rPr lang="en-US" sz="2800" dirty="0" err="1">
                <a:latin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project </a:t>
            </a:r>
            <a:r>
              <a:rPr lang="en-US" sz="2800" dirty="0" err="1">
                <a:latin typeface="Arial" panose="020B0604020202020204" pitchFamily="34" charset="0"/>
              </a:rPr>
              <a:t>mới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lỗi</a:t>
            </a:r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5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9BE25-5773-86C7-586F-811776DB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B56B-ABDA-075D-F9F3-70AAE11B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27572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B7B58-89B7-A5F5-0C8F-78439A49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0422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So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trước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Viết</a:t>
            </a:r>
            <a:r>
              <a:rPr lang="en-US" sz="2600" dirty="0">
                <a:latin typeface="Arial" panose="020B0604020202020204" pitchFamily="34" charset="0"/>
              </a:rPr>
              <a:t> module </a:t>
            </a:r>
            <a:r>
              <a:rPr lang="en-US" sz="2600" dirty="0" err="1">
                <a:latin typeface="Arial" panose="020B0604020202020204" pitchFamily="34" charset="0"/>
              </a:rPr>
              <a:t>để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thử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Đặt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quá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trùng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nhau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Cải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thiện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yếu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comment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code </a:t>
            </a:r>
            <a:r>
              <a:rPr lang="en-US" sz="2600" dirty="0" err="1">
                <a:latin typeface="Arial" panose="020B0604020202020204" pitchFamily="34" charset="0"/>
              </a:rPr>
              <a:t>để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dễ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dàng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hơn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</a:rPr>
              <a:t> lai:</a:t>
            </a: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Triển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khai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ngang</a:t>
            </a:r>
            <a:r>
              <a:rPr lang="en-US" sz="2600" dirty="0">
                <a:latin typeface="Arial" panose="020B0604020202020204" pitchFamily="34" charset="0"/>
              </a:rPr>
              <a:t> hang</a:t>
            </a: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Cấu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IP </a:t>
            </a:r>
            <a:r>
              <a:rPr lang="en-US" sz="2600" dirty="0" err="1">
                <a:latin typeface="Arial" panose="020B0604020202020204" pitchFamily="34" charset="0"/>
              </a:rPr>
              <a:t>có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sẵn</a:t>
            </a:r>
            <a:endParaRPr lang="en-US" sz="2600" dirty="0">
              <a:latin typeface="Arial" panose="020B0604020202020204" pitchFamily="34" charset="0"/>
            </a:endParaRP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+…</a:t>
            </a:r>
          </a:p>
        </p:txBody>
      </p:sp>
    </p:spTree>
    <p:extLst>
      <p:ext uri="{BB962C8B-B14F-4D97-AF65-F5344CB8AC3E}">
        <p14:creationId xmlns:p14="http://schemas.microsoft.com/office/powerpoint/2010/main" val="4087549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67FB1-A08A-3B95-F80B-7DB70B29A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4E53-637C-0983-AF7E-36EDF74E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50" y="2622482"/>
            <a:ext cx="60257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C6340-73EA-F3FD-2962-B7472FE9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C230-52DF-5685-1E44-6605132F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855E-D502-42CA-AF19-8DD03324B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Hoàn </a:t>
            </a:r>
            <a:r>
              <a:rPr lang="en-US" sz="2800" dirty="0" err="1">
                <a:latin typeface="Arial" panose="020B0604020202020204" pitchFamily="34" charset="0"/>
              </a:rPr>
              <a:t>thiện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nốt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</a:rPr>
              <a:t> 2 project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project LED RGB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</a:rPr>
              <a:t> UART</a:t>
            </a: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Ôn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kỹ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state, </a:t>
            </a:r>
            <a:r>
              <a:rPr lang="en-US" sz="2800" dirty="0" err="1">
                <a:latin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tích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yêu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59122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F2EF4-C483-FC78-6ACB-C692C54A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FA28-3BAA-AD07-694D-5C5D8DC3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>
            <a:normAutofit/>
          </a:bodyPr>
          <a:lstStyle/>
          <a:p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442C-F12E-7B81-4F01-A6CFCE83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Trong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9 +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10 </a:t>
            </a:r>
          </a:p>
          <a:p>
            <a:r>
              <a:rPr lang="en-US" sz="2800" dirty="0">
                <a:latin typeface="Arial" panose="020B0604020202020204" pitchFamily="34" charset="0"/>
              </a:rPr>
              <a:t>=&gt;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kĩ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nỗ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lực</a:t>
            </a:r>
            <a:r>
              <a:rPr lang="en-US" sz="2800" dirty="0">
                <a:latin typeface="Arial" panose="020B0604020202020204" pitchFamily="34" charset="0"/>
              </a:rPr>
              <a:t>, …</a:t>
            </a:r>
          </a:p>
          <a:p>
            <a:r>
              <a:rPr lang="en-US" sz="2800" dirty="0">
                <a:latin typeface="Arial" panose="020B0604020202020204" pitchFamily="34" charset="0"/>
              </a:rPr>
              <a:t>- Tuy </a:t>
            </a:r>
            <a:r>
              <a:rPr lang="en-US" sz="2800" dirty="0" err="1">
                <a:latin typeface="Arial" panose="020B0604020202020204" pitchFamily="34" charset="0"/>
              </a:rPr>
              <a:t>vậy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vẫn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còn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khuyết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điểm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sai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sót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đổi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giúp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tốt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mọi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xung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quanh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=&gt;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ty,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anh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môi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trường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cùng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đồng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chính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mình</a:t>
            </a:r>
            <a:r>
              <a:rPr lang="en-US" sz="28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41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FEBCB-00B8-7877-290D-7421AABFA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4E68-C18F-CC79-E388-686F8DD8B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19" y="2258689"/>
            <a:ext cx="10058400" cy="13005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356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C1A6-DCCE-CE65-F215-45AFB93E7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68" y="645238"/>
            <a:ext cx="5588655" cy="100142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2F03-381C-BB53-A604-3259BD283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429" y="2013154"/>
            <a:ext cx="10058400" cy="40233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1. Tiến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2. Công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3.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khắc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phục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4.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theo</a:t>
            </a:r>
            <a:endParaRPr lang="en-US" sz="28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green circuit board with black buttons and a digital clock&#10;&#10;AI-generated content may be incorrect.">
            <a:extLst>
              <a:ext uri="{FF2B5EF4-FFF2-40B4-BE49-F238E27FC236}">
                <a16:creationId xmlns:a16="http://schemas.microsoft.com/office/drawing/2014/main" id="{0B4FD3B8-FCA2-E3F0-1223-A78F729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24" y="3018657"/>
            <a:ext cx="3829511" cy="28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1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D7636-512C-FD7B-D578-A0354DB1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161B-172C-0F24-8267-A96EF979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446" y="2081708"/>
            <a:ext cx="6031107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50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C04B-D72E-7566-093B-76CE02FE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8C90-F8AB-6BDA-2EDA-4AFC8B42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6211C3-7DC8-61BD-1E89-4E39B05FD7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701826"/>
              </p:ext>
            </p:extLst>
          </p:nvPr>
        </p:nvGraphicFramePr>
        <p:xfrm>
          <a:off x="568051" y="1942783"/>
          <a:ext cx="11055898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4034845689"/>
                    </a:ext>
                  </a:extLst>
                </a:gridCol>
                <a:gridCol w="2683694">
                  <a:extLst>
                    <a:ext uri="{9D8B030D-6E8A-4147-A177-3AD203B41FA5}">
                      <a16:colId xmlns:a16="http://schemas.microsoft.com/office/drawing/2014/main" val="529507189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325844475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3364164995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1898967938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3194634847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1231228031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1561390495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1321233846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680260757"/>
                    </a:ext>
                  </a:extLst>
                </a:gridCol>
              </a:tblGrid>
              <a:tr h="35408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Công </a:t>
                      </a:r>
                      <a:r>
                        <a:rPr lang="en-US" sz="2400" b="0" dirty="0" err="1"/>
                        <a:t>việc</a:t>
                      </a:r>
                      <a:endParaRPr lang="en-US" sz="2400" b="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63186"/>
                  </a:ext>
                </a:extLst>
              </a:tr>
              <a:tr h="354081">
                <a:tc gridSpan="2"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32270"/>
                  </a:ext>
                </a:extLst>
              </a:tr>
              <a:tr h="354081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Hiển </a:t>
                      </a:r>
                      <a:r>
                        <a:rPr lang="en-US" dirty="0" err="1"/>
                        <a:t>thị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trên</a:t>
                      </a:r>
                      <a:r>
                        <a:rPr lang="en-US" dirty="0"/>
                        <a:t> ADT7420 qua </a:t>
                      </a:r>
                      <a:r>
                        <a:rPr lang="en-US" dirty="0" err="1"/>
                        <a:t>giao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thức</a:t>
                      </a:r>
                      <a:r>
                        <a:rPr lang="en-US" dirty="0"/>
                        <a:t> 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Tìm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hiểu</a:t>
                      </a:r>
                      <a:r>
                        <a:rPr lang="en-US" dirty="0"/>
                        <a:t> I2C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ADT7420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2377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415949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I2C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ADT7420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42859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err="1">
                          <a:solidFill>
                            <a:schemeClr val="bg1"/>
                          </a:solidFill>
                        </a:rPr>
                        <a:t>Làm</a:t>
                      </a: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i="0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i="0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i="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i="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endParaRPr lang="en-US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626512"/>
                  </a:ext>
                </a:extLst>
              </a:tr>
              <a:tr h="354081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Hiển </a:t>
                      </a:r>
                      <a:r>
                        <a:rPr lang="en-US" dirty="0" err="1"/>
                        <a:t>thị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góc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theo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Oxyz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cảm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biến</a:t>
                      </a:r>
                      <a:r>
                        <a:rPr lang="en-US" dirty="0"/>
                        <a:t> ADXL362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Tìm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hiểu</a:t>
                      </a:r>
                      <a:r>
                        <a:rPr lang="en-US" dirty="0"/>
                        <a:t> SPI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ADXL362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28327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8471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SPI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ADXL362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5521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IP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36787"/>
                  </a:ext>
                </a:extLst>
              </a:tr>
              <a:tr h="531122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Làm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995178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5429A967-D30B-F257-8D55-DB7205C8F114}"/>
              </a:ext>
            </a:extLst>
          </p:cNvPr>
          <p:cNvSpPr/>
          <p:nvPr/>
        </p:nvSpPr>
        <p:spPr>
          <a:xfrm>
            <a:off x="4838700" y="2773680"/>
            <a:ext cx="655320" cy="198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72713BB-B614-3D9C-28C0-0ABDF0590EB8}"/>
              </a:ext>
            </a:extLst>
          </p:cNvPr>
          <p:cNvSpPr/>
          <p:nvPr/>
        </p:nvSpPr>
        <p:spPr>
          <a:xfrm>
            <a:off x="5699760" y="3154680"/>
            <a:ext cx="1584960" cy="1828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E57B65-B86C-2727-F629-18954E46ED3B}"/>
              </a:ext>
            </a:extLst>
          </p:cNvPr>
          <p:cNvSpPr/>
          <p:nvPr/>
        </p:nvSpPr>
        <p:spPr>
          <a:xfrm>
            <a:off x="7429500" y="3512820"/>
            <a:ext cx="731520" cy="167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C5A015-B770-8B41-8D9C-BC3B5A8CADA3}"/>
              </a:ext>
            </a:extLst>
          </p:cNvPr>
          <p:cNvSpPr/>
          <p:nvPr/>
        </p:nvSpPr>
        <p:spPr>
          <a:xfrm>
            <a:off x="8260080" y="4267200"/>
            <a:ext cx="754380" cy="152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C1CF76-B141-6A3C-C919-5D45A44A6E6D}"/>
              </a:ext>
            </a:extLst>
          </p:cNvPr>
          <p:cNvSpPr/>
          <p:nvPr/>
        </p:nvSpPr>
        <p:spPr>
          <a:xfrm>
            <a:off x="9098280" y="4632960"/>
            <a:ext cx="784860" cy="144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433211-CB5D-5461-AAC9-FF764EE2D7FF}"/>
              </a:ext>
            </a:extLst>
          </p:cNvPr>
          <p:cNvSpPr/>
          <p:nvPr/>
        </p:nvSpPr>
        <p:spPr>
          <a:xfrm>
            <a:off x="9926775" y="4998720"/>
            <a:ext cx="1911264" cy="1927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6C8A-E51A-0C05-361B-7DA57A44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F01F-B29F-89A2-04AB-71E436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69F9-DA1A-2CD2-3A26-9D1ADCC83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tài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liệu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</a:rPr>
              <a:t> I2C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SPI </a:t>
            </a:r>
            <a:r>
              <a:rPr lang="en-US" sz="2800" dirty="0" err="1">
                <a:latin typeface="Arial" panose="020B0604020202020204" pitchFamily="34" charset="0"/>
              </a:rPr>
              <a:t>sẽ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cùng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nhau</a:t>
            </a:r>
            <a:r>
              <a:rPr lang="en-US" sz="2800" dirty="0">
                <a:latin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hoàn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SPI</a:t>
            </a:r>
          </a:p>
          <a:p>
            <a:r>
              <a:rPr lang="en-US" sz="2800" dirty="0">
                <a:latin typeface="Arial" panose="020B0604020202020204" pitchFamily="34" charset="0"/>
              </a:rPr>
              <a:t>- Tiến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đang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nằm</a:t>
            </a:r>
            <a:r>
              <a:rPr lang="en-US" sz="2800" dirty="0">
                <a:latin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SPI </a:t>
            </a:r>
            <a:r>
              <a:rPr lang="en-US" sz="2800" dirty="0" err="1">
                <a:latin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</a:rPr>
              <a:t> ADXL362 (</a:t>
            </a:r>
            <a:r>
              <a:rPr lang="en-US" sz="2800" dirty="0" err="1">
                <a:latin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lỗi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trình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</a:rPr>
              <a:t>)</a:t>
            </a:r>
          </a:p>
          <a:p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1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4B57D-78E5-B324-7C13-2CBF2A461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6D22-019B-1F74-9785-DAA16C04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752" y="2416004"/>
            <a:ext cx="8118496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53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84" y="1939332"/>
            <a:ext cx="2258869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ADT7420,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đèn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thức</a:t>
            </a:r>
            <a:r>
              <a:rPr lang="en-US" sz="2800" dirty="0">
                <a:latin typeface="Arial" panose="020B0604020202020204" pitchFamily="34" charset="0"/>
              </a:rPr>
              <a:t> I2C</a:t>
            </a:r>
          </a:p>
        </p:txBody>
      </p:sp>
      <p:pic>
        <p:nvPicPr>
          <p:cNvPr id="4" name="VID20251010145800">
            <a:hlinkClick r:id="" action="ppaction://media"/>
            <a:extLst>
              <a:ext uri="{FF2B5EF4-FFF2-40B4-BE49-F238E27FC236}">
                <a16:creationId xmlns:a16="http://schemas.microsoft.com/office/drawing/2014/main" id="{B04BBEA6-E91D-AAED-A8A1-7E87FE25F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2426" y="1355522"/>
            <a:ext cx="9198968" cy="52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84" y="1939332"/>
            <a:ext cx="2258869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ADXL362,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đèn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thức</a:t>
            </a:r>
            <a:r>
              <a:rPr lang="en-US" sz="2800" dirty="0">
                <a:latin typeface="Arial" panose="020B0604020202020204" pitchFamily="34" charset="0"/>
              </a:rPr>
              <a:t> SPI</a:t>
            </a:r>
          </a:p>
        </p:txBody>
      </p:sp>
      <p:pic>
        <p:nvPicPr>
          <p:cNvPr id="6" name="VID20251030083758">
            <a:hlinkClick r:id="" action="ppaction://media"/>
            <a:extLst>
              <a:ext uri="{FF2B5EF4-FFF2-40B4-BE49-F238E27FC236}">
                <a16:creationId xmlns:a16="http://schemas.microsoft.com/office/drawing/2014/main" id="{52D58D4B-395C-58CC-FC7C-F74221608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518817" y="-667540"/>
            <a:ext cx="5291084" cy="93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0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FDFD-4ED7-B877-FC38-8C674E3A4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8C57-AE09-A38C-8B0F-8770C955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70" y="255638"/>
            <a:ext cx="7407623" cy="9606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C2C1-2630-F2E4-5B12-82991E9BE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83" y="1216250"/>
            <a:ext cx="11173378" cy="52730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=&gt; Các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đối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ổn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So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trước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kĩ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debug </a:t>
            </a:r>
            <a:r>
              <a:rPr lang="en-US" sz="2600" dirty="0" err="1">
                <a:latin typeface="Arial" panose="020B0604020202020204" pitchFamily="34" charset="0"/>
              </a:rPr>
              <a:t>trực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tiếp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mạch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ILA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Khả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tài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liệu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kỹ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thuật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cũng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như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hoạt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động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truyền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thông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 err="1">
                <a:latin typeface="Arial" panose="020B0604020202020204" pitchFamily="34" charset="0"/>
              </a:rPr>
              <a:t>Từ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đó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muốn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sẽ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được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thời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tới</a:t>
            </a:r>
            <a:r>
              <a:rPr lang="en-US" sz="2600" dirty="0">
                <a:latin typeface="Arial" panose="020B0604020202020204" pitchFamily="34" charset="0"/>
              </a:rPr>
              <a:t>: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lập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nhúng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sự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hợp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Linux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PetaLinux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r>
              <a:rPr lang="en-US" sz="2600" dirty="0">
                <a:latin typeface="Arial" panose="020B0604020202020204" pitchFamily="34" charset="0"/>
              </a:rPr>
              <a:t> UART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Nâng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khả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thử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Phát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triển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hệ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thống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hợp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nền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tảng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nhúng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n-US" sz="2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33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133</TotalTime>
  <Words>814</Words>
  <Application>Microsoft Office PowerPoint</Application>
  <PresentationFormat>Widescreen</PresentationFormat>
  <Paragraphs>76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Báo cáo thực tập tháng 9 + tháng 10</vt:lpstr>
      <vt:lpstr>Nội dung báo cáo</vt:lpstr>
      <vt:lpstr>1. Tiến độ công việc</vt:lpstr>
      <vt:lpstr>1. Tiến độ công việc</vt:lpstr>
      <vt:lpstr>1. Tiến độ công việc</vt:lpstr>
      <vt:lpstr>2. Công việc đã thực hiện</vt:lpstr>
      <vt:lpstr>2. Công việc đã thực hiện</vt:lpstr>
      <vt:lpstr>2. Công việc đã thực hiện</vt:lpstr>
      <vt:lpstr>2. Công việc đã thực hiện</vt:lpstr>
      <vt:lpstr>3. Vấn đề gặp phải và cách khắc phục</vt:lpstr>
      <vt:lpstr>3. Vấn đề gặp phải và cách khắc phục</vt:lpstr>
      <vt:lpstr>3. Vấn đề gặp phải và cách khắc phục</vt:lpstr>
      <vt:lpstr>4. Triển khai công việc tháng tiếp theo</vt:lpstr>
      <vt:lpstr>4. Triển khai công việc tháng tiếp theo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 Nguyen</dc:creator>
  <cp:lastModifiedBy>Dat Nguyen</cp:lastModifiedBy>
  <cp:revision>12</cp:revision>
  <dcterms:created xsi:type="dcterms:W3CDTF">2025-10-30T08:55:12Z</dcterms:created>
  <dcterms:modified xsi:type="dcterms:W3CDTF">2025-10-31T03:14:56Z</dcterms:modified>
</cp:coreProperties>
</file>